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57" r:id="rId5"/>
    <p:sldId id="258" r:id="rId6"/>
    <p:sldId id="260" r:id="rId7"/>
    <p:sldId id="259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3F15D87-DD63-4F9A-B9ED-0D04674528D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AB955FF-2818-44B6-9DA6-0BD9AB0CD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bweaver.nu/clipart/insects-bees.s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By  Caleb   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 Bees  are  Cool,   Man.</a:t>
            </a:r>
            <a:endParaRPr lang="en-US" dirty="0">
              <a:latin typeface="Blackadder ITC" pitchFamily="82" charset="0"/>
            </a:endParaRPr>
          </a:p>
        </p:txBody>
      </p:sp>
      <p:pic>
        <p:nvPicPr>
          <p:cNvPr id="3074" name="Picture 2" descr="worker bee cartoon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04800"/>
            <a:ext cx="1828800" cy="2021305"/>
          </a:xfrm>
          <a:prstGeom prst="rect">
            <a:avLst/>
          </a:prstGeom>
          <a:noFill/>
        </p:spPr>
      </p:pic>
      <p:pic>
        <p:nvPicPr>
          <p:cNvPr id="6146" name="Picture 2" descr="http://www.cyberbee.net/kids/beehiv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267200"/>
            <a:ext cx="1028700" cy="914401"/>
          </a:xfrm>
          <a:prstGeom prst="rect">
            <a:avLst/>
          </a:prstGeom>
          <a:noFill/>
        </p:spPr>
      </p:pic>
      <p:pic>
        <p:nvPicPr>
          <p:cNvPr id="6148" name="Picture 4" descr="http://www.cyberbee.net/kids/bee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2286000"/>
            <a:ext cx="1143000" cy="1143001"/>
          </a:xfrm>
          <a:prstGeom prst="rect">
            <a:avLst/>
          </a:prstGeom>
          <a:noFill/>
        </p:spPr>
      </p:pic>
      <p:pic>
        <p:nvPicPr>
          <p:cNvPr id="6150" name="Picture 6" descr="animated gifs Bees 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743200"/>
            <a:ext cx="685800" cy="7524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bees    </a:t>
            </a:r>
            <a:r>
              <a:rPr lang="en-US" dirty="0" err="1" smtClean="0"/>
              <a:t>fihgt</a:t>
            </a:r>
            <a:r>
              <a:rPr lang="en-US" dirty="0" smtClean="0"/>
              <a:t>    over     honey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Picture 2" descr="bees touching each oth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379" y="1600200"/>
            <a:ext cx="8818604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sers.rcn.com/jkimball.ma.ultranet/BiologyPages/B/bee_cast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3726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Bees are born.</a:t>
            </a:r>
          </a:p>
          <a:p>
            <a:r>
              <a:rPr lang="en-US" dirty="0" smtClean="0"/>
              <a:t>They  breath.</a:t>
            </a:r>
          </a:p>
          <a:p>
            <a:r>
              <a:rPr lang="en-US" dirty="0" smtClean="0"/>
              <a:t>They   grow</a:t>
            </a:r>
          </a:p>
          <a:p>
            <a:r>
              <a:rPr lang="en-US" dirty="0" smtClean="0"/>
              <a:t>They  </a:t>
            </a:r>
            <a:r>
              <a:rPr lang="en-US" dirty="0" err="1" smtClean="0"/>
              <a:t>diye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 are  bees  alive</a:t>
            </a:r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   </a:t>
            </a:r>
            <a:r>
              <a:rPr lang="en-US" dirty="0" err="1" smtClean="0"/>
              <a:t>DIAgram</a:t>
            </a:r>
            <a:endParaRPr lang="en-US" dirty="0"/>
          </a:p>
        </p:txBody>
      </p:sp>
      <p:pic>
        <p:nvPicPr>
          <p:cNvPr id="1026" name="Picture 2" descr="http://www.enchantedlearning.com/hgifs/Honeybee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28398"/>
            <a:ext cx="8915400" cy="4887864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  <a:latin typeface="Blackadder ITC" pitchFamily="82" charset="0"/>
              </a:rPr>
              <a:t>Queen bee</a:t>
            </a:r>
          </a:p>
          <a:p>
            <a:r>
              <a:rPr lang="en-US" i="1" dirty="0" smtClean="0">
                <a:solidFill>
                  <a:srgbClr val="FF0000"/>
                </a:solidFill>
                <a:latin typeface="Blackadder ITC" pitchFamily="82" charset="0"/>
              </a:rPr>
              <a:t>Guard bee</a:t>
            </a:r>
          </a:p>
          <a:p>
            <a:r>
              <a:rPr lang="en-US" i="1" dirty="0" err="1" smtClean="0">
                <a:solidFill>
                  <a:srgbClr val="FF0000"/>
                </a:solidFill>
                <a:latin typeface="Blackadder ITC" pitchFamily="82" charset="0"/>
              </a:rPr>
              <a:t>Woker</a:t>
            </a:r>
            <a:endParaRPr lang="en-US" i="1" dirty="0" smtClean="0">
              <a:solidFill>
                <a:srgbClr val="FF0000"/>
              </a:solidFill>
              <a:latin typeface="Blackadder ITC" pitchFamily="82" charset="0"/>
            </a:endParaRPr>
          </a:p>
          <a:p>
            <a:r>
              <a:rPr lang="en-US" i="1" dirty="0" smtClean="0">
                <a:solidFill>
                  <a:srgbClr val="FF0000"/>
                </a:solidFill>
                <a:latin typeface="Blackadder ITC" pitchFamily="82" charset="0"/>
              </a:rPr>
              <a:t>drone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  of   bees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http://www.webweaver.nu/clipart/insects-bees.shtml</a:t>
            </a:r>
            <a:endParaRPr lang="en-US" dirty="0" smtClean="0"/>
          </a:p>
          <a:p>
            <a:r>
              <a:rPr lang="en-US" dirty="0" smtClean="0"/>
              <a:t>ZoomSchool.com</a:t>
            </a:r>
          </a:p>
          <a:p>
            <a:r>
              <a:rPr lang="en-US" dirty="0" smtClean="0"/>
              <a:t>http://www.liberty4hbees.com/htmlpages/beefacts.html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Bee   dance</a:t>
            </a:r>
            <a:endParaRPr lang="en-US"/>
          </a:p>
        </p:txBody>
      </p:sp>
      <p:pic>
        <p:nvPicPr>
          <p:cNvPr id="1026" name="Picture 2" descr="Animation of a bees waggle danc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8763000" cy="5178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244</TotalTime>
  <Words>45</Words>
  <Application>Microsoft Office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 Bees  are  Cool,   Man.</vt:lpstr>
      <vt:lpstr>  bees    fihgt    over     honey </vt:lpstr>
      <vt:lpstr>Slide 3</vt:lpstr>
      <vt:lpstr>Why  are  bees  alive</vt:lpstr>
      <vt:lpstr>BEE   DIAgram</vt:lpstr>
      <vt:lpstr>Types   of   bees</vt:lpstr>
      <vt:lpstr>Credits</vt:lpstr>
      <vt:lpstr>Bee   dance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Bees</dc:title>
  <dc:creator>WCPSS</dc:creator>
  <cp:lastModifiedBy>Administrator</cp:lastModifiedBy>
  <cp:revision>27</cp:revision>
  <dcterms:created xsi:type="dcterms:W3CDTF">2011-11-04T13:36:43Z</dcterms:created>
  <dcterms:modified xsi:type="dcterms:W3CDTF">2011-11-21T19:15:31Z</dcterms:modified>
</cp:coreProperties>
</file>